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59AF771-D467-4591-9B25-48774FE54E14}" type="datetimeFigureOut">
              <a:rPr lang="en-IN" smtClean="0"/>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59AF771-D467-4591-9B25-48774FE54E14}" type="datetimeFigureOut">
              <a:rPr lang="en-IN" smtClean="0"/>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59AF771-D467-4591-9B25-48774FE54E14}" type="datetimeFigureOut">
              <a:rPr lang="en-IN" smtClean="0"/>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59AF771-D467-4591-9B25-48774FE54E14}" type="datetimeFigureOut">
              <a:rPr lang="en-IN" smtClean="0"/>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AF771-D467-4591-9B25-48774FE54E14}" type="datetimeFigureOut">
              <a:rPr lang="en-IN" smtClean="0"/>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59AF771-D467-4591-9B25-48774FE54E14}" type="datetimeFigureOut">
              <a:rPr lang="en-IN" smtClean="0"/>
              <a:t>18-12-2019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59AF771-D467-4591-9B25-48774FE54E14}" type="datetimeFigureOut">
              <a:rPr lang="en-IN" smtClean="0"/>
              <a:t>18-12-2019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59AF771-D467-4591-9B25-48774FE54E14}" type="datetimeFigureOut">
              <a:rPr lang="en-IN" smtClean="0"/>
              <a:t>18-12-2019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AF771-D467-4591-9B25-48774FE54E14}" type="datetimeFigureOut">
              <a:rPr lang="en-IN" smtClean="0"/>
              <a:t>18-12-2019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AF771-D467-4591-9B25-48774FE54E14}" type="datetimeFigureOut">
              <a:rPr lang="en-IN" smtClean="0"/>
              <a:t>18-12-2019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AF771-D467-4591-9B25-48774FE54E14}" type="datetimeFigureOut">
              <a:rPr lang="en-IN" smtClean="0"/>
              <a:t>18-12-2019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5BC620-7F7E-4542-A37A-60DC6CFF58FC}"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AF771-D467-4591-9B25-48774FE54E14}" type="datetimeFigureOut">
              <a:rPr lang="en-IN" smtClean="0"/>
              <a:t>18-12-2019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BC620-7F7E-4542-A37A-60DC6CFF58F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siddi\Desktop\Nikhat Anty data\welcom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1772816"/>
            <a:ext cx="6400800" cy="1752600"/>
          </a:xfrm>
        </p:spPr>
        <p:txBody>
          <a:bodyPr>
            <a:noAutofit/>
          </a:bodyPr>
          <a:lstStyle/>
          <a:p>
            <a:endParaRPr lang="en-IN" sz="2400" dirty="0" smtClean="0">
              <a:solidFill>
                <a:srgbClr val="00B0F0"/>
              </a:solidFill>
            </a:endParaRPr>
          </a:p>
          <a:p>
            <a:r>
              <a:rPr lang="en-IN" sz="2400" dirty="0" smtClean="0">
                <a:solidFill>
                  <a:srgbClr val="FF0000"/>
                </a:solidFill>
                <a:latin typeface="Times New Roman" pitchFamily="18" charset="0"/>
                <a:cs typeface="Times New Roman" pitchFamily="18" charset="0"/>
              </a:rPr>
              <a:t>B.A Part –III (</a:t>
            </a:r>
            <a:r>
              <a:rPr lang="en-IN" sz="2400" dirty="0" smtClean="0">
                <a:solidFill>
                  <a:srgbClr val="FF0000"/>
                </a:solidFill>
                <a:latin typeface="Times New Roman" pitchFamily="18" charset="0"/>
                <a:cs typeface="Times New Roman" pitchFamily="18" charset="0"/>
              </a:rPr>
              <a:t>2018-2019)</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English (Special)</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Indian Writing In English</a:t>
            </a:r>
            <a:endParaRPr lang="en-IN" sz="2400" dirty="0" smtClean="0">
              <a:solidFill>
                <a:srgbClr val="FF0000"/>
              </a:solidFill>
            </a:endParaRPr>
          </a:p>
          <a:p>
            <a:r>
              <a:rPr lang="en-IN" sz="2400" dirty="0" smtClean="0">
                <a:solidFill>
                  <a:srgbClr val="00B050"/>
                </a:solidFill>
              </a:rPr>
              <a:t>A Presentation </a:t>
            </a:r>
          </a:p>
          <a:p>
            <a:r>
              <a:rPr lang="en-IN" sz="2400" dirty="0" smtClean="0">
                <a:solidFill>
                  <a:srgbClr val="00B050"/>
                </a:solidFill>
              </a:rPr>
              <a:t>By</a:t>
            </a:r>
          </a:p>
          <a:p>
            <a:r>
              <a:rPr lang="en-IN" sz="2400" dirty="0" smtClean="0">
                <a:solidFill>
                  <a:srgbClr val="00B050"/>
                </a:solidFill>
              </a:rPr>
              <a:t>   </a:t>
            </a:r>
            <a:r>
              <a:rPr lang="en-IN" sz="2400" b="1" u="sng" dirty="0" smtClean="0">
                <a:solidFill>
                  <a:schemeClr val="accent2">
                    <a:lumMod val="75000"/>
                  </a:schemeClr>
                </a:solidFill>
              </a:rPr>
              <a:t>Associate Prof. Shaikh Nikhat</a:t>
            </a:r>
          </a:p>
          <a:p>
            <a:r>
              <a:rPr lang="en-IN" sz="2400" dirty="0" smtClean="0">
                <a:solidFill>
                  <a:srgbClr val="00B050"/>
                </a:solidFill>
              </a:rPr>
              <a:t>On</a:t>
            </a:r>
          </a:p>
          <a:p>
            <a:r>
              <a:rPr lang="en-IN" sz="2400" dirty="0" smtClean="0">
                <a:solidFill>
                  <a:schemeClr val="accent6">
                    <a:lumMod val="75000"/>
                  </a:schemeClr>
                </a:solidFill>
              </a:rPr>
              <a:t>Poetry</a:t>
            </a:r>
          </a:p>
          <a:p>
            <a:r>
              <a:rPr lang="en-IN" sz="2400" b="1" u="sng" dirty="0" smtClean="0">
                <a:solidFill>
                  <a:schemeClr val="accent6">
                    <a:lumMod val="75000"/>
                  </a:schemeClr>
                </a:solidFill>
              </a:rPr>
              <a:t>“</a:t>
            </a:r>
            <a:r>
              <a:rPr lang="en-IN" sz="2400" b="1" i="1" u="sng" dirty="0" smtClean="0">
                <a:solidFill>
                  <a:schemeClr val="accent6">
                    <a:lumMod val="75000"/>
                  </a:schemeClr>
                </a:solidFill>
              </a:rPr>
              <a:t>My Grand Mother’s House”</a:t>
            </a:r>
          </a:p>
          <a:p>
            <a:r>
              <a:rPr lang="en-IN" sz="2400" i="1" dirty="0" err="1" smtClean="0">
                <a:solidFill>
                  <a:schemeClr val="accent6">
                    <a:lumMod val="75000"/>
                  </a:schemeClr>
                </a:solidFill>
              </a:rPr>
              <a:t>Kamla</a:t>
            </a:r>
            <a:r>
              <a:rPr lang="en-IN" sz="2400" i="1" dirty="0" smtClean="0">
                <a:solidFill>
                  <a:schemeClr val="accent6">
                    <a:lumMod val="75000"/>
                  </a:schemeClr>
                </a:solidFill>
              </a:rPr>
              <a:t> Das</a:t>
            </a:r>
            <a:endParaRPr lang="en-IN" sz="2400" i="1" dirty="0" smtClean="0">
              <a:solidFill>
                <a:schemeClr val="accent6">
                  <a:lumMod val="50000"/>
                </a:schemeClr>
              </a:solidFill>
            </a:endParaRPr>
          </a:p>
          <a:p>
            <a:endParaRPr lang="en-IN" sz="2400" i="1" dirty="0" smtClean="0">
              <a:solidFill>
                <a:schemeClr val="accent6">
                  <a:lumMod val="50000"/>
                </a:schemeClr>
              </a:solidFill>
            </a:endParaRP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77500" lnSpcReduction="20000"/>
          </a:bodyPr>
          <a:lstStyle/>
          <a:p>
            <a:pPr algn="ctr">
              <a:buNone/>
            </a:pPr>
            <a:r>
              <a:rPr lang="en-IN" sz="4000" b="1" i="1" dirty="0" smtClean="0"/>
              <a:t>“My Grand Mother’s House” as an autobiographical and nostalgic poem.</a:t>
            </a:r>
            <a:endParaRPr lang="en-IN" sz="4000" b="1" i="1" dirty="0" smtClean="0"/>
          </a:p>
          <a:p>
            <a:r>
              <a:rPr lang="en-IN" sz="4000" i="1" dirty="0" smtClean="0"/>
              <a:t>“My Grand Mother’s House” is a peculiar poem by Kamala Das. She lived with her grand mother, who rules there like a deity. Here the little kamala was quite happy and contented. </a:t>
            </a:r>
          </a:p>
          <a:p>
            <a:r>
              <a:rPr lang="en-IN" sz="4000" i="1" dirty="0" smtClean="0"/>
              <a:t>When she left Malabar, for Mumbai she continued to cherish the memories of her stay with her Grand mother. In this poem she tries to relive those precious moments.</a:t>
            </a:r>
          </a:p>
          <a:p>
            <a:r>
              <a:rPr lang="en-IN" sz="4000" i="1" dirty="0" smtClean="0"/>
              <a:t>She is addressing some person whom she addresses</a:t>
            </a:r>
            <a:r>
              <a:rPr lang="en-IN" sz="4000" i="1" dirty="0" smtClean="0"/>
              <a:t> as darling. The listener may be her husband, her dear relative or any friend , most probably a closed friend.</a:t>
            </a:r>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85000" lnSpcReduction="20000"/>
          </a:bodyPr>
          <a:lstStyle/>
          <a:p>
            <a:r>
              <a:rPr lang="en-IN" sz="4000" i="1" dirty="0" smtClean="0"/>
              <a:t>She says that there was a house where  </a:t>
            </a:r>
            <a:r>
              <a:rPr lang="en-IN" sz="4000" i="1" dirty="0" smtClean="0"/>
              <a:t>she lived once and received a lot of love .</a:t>
            </a:r>
          </a:p>
          <a:p>
            <a:r>
              <a:rPr lang="en-IN" sz="4000" i="1" dirty="0" smtClean="0"/>
              <a:t>The house wears a deserted look now.</a:t>
            </a:r>
            <a:r>
              <a:rPr lang="en-IN" sz="4000" i="1" dirty="0"/>
              <a:t> </a:t>
            </a:r>
            <a:r>
              <a:rPr lang="en-IN" sz="4000" i="1" dirty="0" smtClean="0"/>
              <a:t>Snake moves among the books which she could not read because she was too young to read them.</a:t>
            </a:r>
          </a:p>
          <a:p>
            <a:r>
              <a:rPr lang="en-IN" sz="4000" i="1" dirty="0" smtClean="0"/>
              <a:t>She further says that she long to go there and have a peep through the blinds and see the darkness inside: but some how she couldn’t go. She told that she was proud of living there</a:t>
            </a:r>
          </a:p>
          <a:p>
            <a:r>
              <a:rPr lang="en-IN" sz="4000" i="1" dirty="0" smtClean="0"/>
              <a:t>The poetess says that she has lost this and now she is just a beggar who begs for a pinch of love , love in small change </a:t>
            </a:r>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85000" lnSpcReduction="10000"/>
          </a:bodyPr>
          <a:lstStyle/>
          <a:p>
            <a:pPr algn="ctr">
              <a:buNone/>
            </a:pPr>
            <a:endParaRPr lang="en-IN" sz="4000" b="1" i="1" dirty="0" smtClean="0"/>
          </a:p>
          <a:p>
            <a:r>
              <a:rPr lang="en-IN" sz="3600" i="1" dirty="0" smtClean="0"/>
              <a:t>Two</a:t>
            </a:r>
            <a:r>
              <a:rPr lang="en-IN" sz="3600" i="1" dirty="0" smtClean="0"/>
              <a:t> things seem to dominate the poet’s mood. One is of her nostalgia. Nostalgia is very closed of home sickness in this situation. The picture presented is that of the house in Malabar, where the poetess lived with her grand mother.</a:t>
            </a:r>
          </a:p>
          <a:p>
            <a:r>
              <a:rPr lang="en-IN" sz="3600" i="1" dirty="0" smtClean="0"/>
              <a:t>Grand mothers are always known to love their grand children and this women is no exception, no wonder she has fondly cherished the memories deep in her mind. Somehow could not go there again, once she steeled in Mumbai but the  memories continue to come to her and she could visualize the house  before her eyes.</a:t>
            </a: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a:bodyPr>
          <a:lstStyle/>
          <a:p>
            <a:r>
              <a:rPr lang="en-IN" sz="3600" i="1" dirty="0" smtClean="0"/>
              <a:t>The poetess longs for a bit of love and finds none. That makes her remember the house of her grand mother more and more intensely. </a:t>
            </a: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364</Words>
  <Application>Microsoft Office PowerPoint</Application>
  <PresentationFormat>On-screen Show (4:3)</PresentationFormat>
  <Paragraphs>136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        Union Education Society’s Mahila Mahavidyalaya, Solapur.    </vt:lpstr>
      <vt:lpstr>Slide 3</vt:lpstr>
      <vt:lpstr>Slide 4</vt:lpstr>
      <vt:lpstr>Slide 5</vt:lpstr>
      <vt:lpstr>Slide 6</vt:lpstr>
      <vt:lpstr>Slide 7</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cp:revision>
  <dcterms:created xsi:type="dcterms:W3CDTF">2019-12-18T09:03:14Z</dcterms:created>
  <dcterms:modified xsi:type="dcterms:W3CDTF">2019-12-18T11:32:27Z</dcterms:modified>
</cp:coreProperties>
</file>