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66" r:id="rId4"/>
    <p:sldId id="265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1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2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2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9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8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2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F466-8365-CD54-EE61-A040AD69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3"/>
            <a:ext cx="9950103" cy="5411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3BD3-2284-A54A-786A-E2083DC5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1" y="589464"/>
            <a:ext cx="9950103" cy="5220397"/>
          </a:xfrm>
        </p:spPr>
        <p:txBody>
          <a:bodyPr anchor="ctr"/>
          <a:lstStyle/>
          <a:p>
            <a:pPr marL="45720" lvl="1" algn="ctr"/>
            <a:r>
              <a:rPr lang="en-US" sz="8600" b="0" i="1" dirty="0" err="1">
                <a:solidFill>
                  <a:schemeClr val="accent5">
                    <a:lumMod val="50000"/>
                  </a:schemeClr>
                </a:solidFill>
              </a:rPr>
              <a:t>خوش</a:t>
            </a:r>
            <a:r>
              <a:rPr lang="en-US" sz="8600" b="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8600" b="0" i="1" dirty="0" err="1">
                <a:solidFill>
                  <a:schemeClr val="accent5">
                    <a:lumMod val="50000"/>
                  </a:schemeClr>
                </a:solidFill>
              </a:rPr>
              <a:t>آمدید</a:t>
            </a:r>
            <a:r>
              <a:rPr lang="en-US" sz="8600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2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729A30-F429-4967-81E8-45F6757C8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FBFB9D3-7D34-4948-B4D0-73E7B6E52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26280" y="464330"/>
            <a:ext cx="10596563" cy="4262438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00B050"/>
                </a:solidFill>
              </a:rPr>
              <a:t>یو</a:t>
            </a:r>
            <a:r>
              <a:rPr lang="en-US" sz="4800" dirty="0">
                <a:solidFill>
                  <a:srgbClr val="00B050"/>
                </a:solidFill>
              </a:rPr>
              <a:t> ا ی ا </a:t>
            </a:r>
            <a:r>
              <a:rPr lang="en-US" sz="4800" dirty="0" err="1">
                <a:solidFill>
                  <a:srgbClr val="00B050"/>
                </a:solidFill>
              </a:rPr>
              <a:t>یس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مہیلا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مہا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ودیالیہ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شولا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پور</a:t>
            </a:r>
            <a:br>
              <a:rPr lang="en-US" sz="4800" dirty="0">
                <a:solidFill>
                  <a:srgbClr val="00B050"/>
                </a:solidFill>
              </a:rPr>
            </a:br>
            <a:r>
              <a:rPr lang="en-US" sz="4800" dirty="0" err="1">
                <a:solidFill>
                  <a:srgbClr val="00B050"/>
                </a:solidFill>
              </a:rPr>
              <a:t>اسو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سیٹ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پروفیسر</a:t>
            </a:r>
            <a:r>
              <a:rPr lang="en-US" sz="4800" dirty="0">
                <a:solidFill>
                  <a:srgbClr val="00B050"/>
                </a:solidFill>
              </a:rPr>
              <a:t> :  </a:t>
            </a:r>
            <a:r>
              <a:rPr lang="en-US" sz="4800" dirty="0" err="1">
                <a:solidFill>
                  <a:srgbClr val="00B050"/>
                </a:solidFill>
              </a:rPr>
              <a:t>ڈاکٹر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فرزانہ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شیخ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 err="1">
                <a:solidFill>
                  <a:schemeClr val="accent2"/>
                </a:solidFill>
              </a:rPr>
              <a:t>موضوع</a:t>
            </a:r>
            <a:r>
              <a:rPr lang="en-US" sz="4800" dirty="0">
                <a:solidFill>
                  <a:schemeClr val="accent2"/>
                </a:solidFill>
              </a:rPr>
              <a:t>:  </a:t>
            </a:r>
            <a:r>
              <a:rPr lang="en-US" sz="4800" dirty="0" err="1">
                <a:solidFill>
                  <a:schemeClr val="accent2"/>
                </a:solidFill>
              </a:rPr>
              <a:t>مرثیہ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عارف</a:t>
            </a:r>
            <a:r>
              <a:rPr lang="en-US" sz="4800" dirty="0">
                <a:solidFill>
                  <a:schemeClr val="accent2"/>
                </a:solidFill>
              </a:rPr>
              <a:t>                  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                             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>
                <a:solidFill>
                  <a:srgbClr val="00B050"/>
                </a:solidFill>
              </a:rPr>
              <a:t> </a:t>
            </a:r>
            <a:endParaRPr sz="4800" dirty="0">
              <a:solidFill>
                <a:srgbClr val="00B050"/>
              </a:solidFill>
            </a:endParaRPr>
          </a:p>
        </p:txBody>
      </p:sp>
      <p:pic>
        <p:nvPicPr>
          <p:cNvPr id="3" name="Picture 2" descr="Abstract smoke background">
            <a:extLst>
              <a:ext uri="{FF2B5EF4-FFF2-40B4-BE49-F238E27FC236}">
                <a16:creationId xmlns:a16="http://schemas.microsoft.com/office/drawing/2014/main" id="{F4E0CE4D-989D-AE8D-1BEB-5EA6CF14B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1" r="29024" b="9"/>
          <a:stretch/>
        </p:blipFill>
        <p:spPr>
          <a:xfrm>
            <a:off x="98767" y="4393406"/>
            <a:ext cx="11747952" cy="246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4E52-972F-ACDA-857B-A197DE90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83344"/>
            <a:ext cx="11156155" cy="1654969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مرزا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غالب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کی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حیات</a:t>
            </a:r>
            <a:r>
              <a:rPr lang="en-US" sz="5400" dirty="0">
                <a:solidFill>
                  <a:srgbClr val="FF0000"/>
                </a:solidFill>
              </a:rPr>
              <a:t> و </a:t>
            </a:r>
            <a:r>
              <a:rPr lang="en-US" sz="5400" dirty="0" err="1">
                <a:solidFill>
                  <a:srgbClr val="FF0000"/>
                </a:solidFill>
              </a:rPr>
              <a:t>خدمات</a:t>
            </a:r>
            <a:r>
              <a:rPr lang="en-US" sz="5400" dirty="0">
                <a:solidFill>
                  <a:srgbClr val="FF0000"/>
                </a:solidFill>
              </a:rPr>
              <a:t>  </a:t>
            </a:r>
            <a:r>
              <a:rPr lang="en-US" sz="5400" dirty="0" err="1">
                <a:solidFill>
                  <a:srgbClr val="FF0000"/>
                </a:solidFill>
              </a:rPr>
              <a:t>کا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اجمالی</a:t>
            </a:r>
            <a:r>
              <a:rPr lang="en-US" sz="5400" dirty="0">
                <a:solidFill>
                  <a:srgbClr val="FF0000"/>
                </a:solidFill>
              </a:rPr>
              <a:t>   </a:t>
            </a:r>
            <a:r>
              <a:rPr lang="en-US" sz="5400" dirty="0" err="1">
                <a:solidFill>
                  <a:srgbClr val="FF0000"/>
                </a:solidFill>
              </a:rPr>
              <a:t>جائزہ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148A-A4E1-0A40-32DE-D47456B46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شاعری</a:t>
            </a:r>
            <a:r>
              <a:rPr lang="en-US" sz="4800" b="1" dirty="0"/>
              <a:t> </a:t>
            </a:r>
            <a:endParaRPr lang="en-US" sz="4800" b="1" dirty="0">
              <a:solidFill>
                <a:srgbClr val="FFC000"/>
              </a:solidFill>
            </a:endParaRPr>
          </a:p>
          <a:p>
            <a:pPr algn="r"/>
            <a:r>
              <a:rPr lang="en-US" sz="4800" b="1" dirty="0" err="1">
                <a:solidFill>
                  <a:srgbClr val="FFC000"/>
                </a:solidFill>
              </a:rPr>
              <a:t>خطوط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نگاری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070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60643" y="917171"/>
            <a:ext cx="6608086" cy="1507375"/>
          </a:xfrm>
        </p:spPr>
        <p:txBody>
          <a:bodyPr>
            <a:normAutofit/>
          </a:bodyPr>
          <a:lstStyle/>
          <a:p>
            <a:pPr algn="ctr"/>
            <a:r>
              <a:rPr lang="en-IN" sz="5400" dirty="0" err="1">
                <a:solidFill>
                  <a:srgbClr val="7030A0"/>
                </a:solidFill>
              </a:rPr>
              <a:t>مرثیہ</a:t>
            </a:r>
            <a:r>
              <a:rPr lang="en-IN" dirty="0"/>
              <a:t> </a:t>
            </a:r>
            <a:r>
              <a:rPr lang="en-IN" sz="5400" dirty="0" err="1">
                <a:solidFill>
                  <a:srgbClr val="7030A0"/>
                </a:solidFill>
              </a:rPr>
              <a:t>عارف</a:t>
            </a:r>
            <a:endParaRPr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-1684771" y="2975261"/>
            <a:ext cx="8953500" cy="3505855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اصناف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شاعری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کا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تعارف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صنف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مرثیہ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rgbClr val="00B0F0"/>
                </a:solidFill>
              </a:rPr>
              <a:t>صنف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مثنوی</a:t>
            </a:r>
            <a:r>
              <a:rPr lang="en-US" sz="4800" dirty="0">
                <a:solidFill>
                  <a:srgbClr val="00B0F0"/>
                </a:solidFill>
              </a:rPr>
              <a:t> 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rgbClr val="00B0F0"/>
                </a:solidFill>
              </a:rPr>
              <a:t>غزل</a:t>
            </a:r>
            <a:r>
              <a:rPr lang="en-US" sz="4800" dirty="0">
                <a:solidFill>
                  <a:srgbClr val="00B0F0"/>
                </a:solidFill>
              </a:rPr>
              <a:t>   ∆ 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rgbClr val="00B0F0"/>
                </a:solidFill>
              </a:rPr>
              <a:t>نظم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وغیرہ</a:t>
            </a:r>
            <a:r>
              <a:rPr lang="en-US" sz="4800" dirty="0">
                <a:solidFill>
                  <a:srgbClr val="00B0F0"/>
                </a:solidFill>
              </a:rPr>
              <a:t>   ∆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1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C91F-8529-1E85-E5C0-FBF379A0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i="1" dirty="0" err="1">
                <a:solidFill>
                  <a:srgbClr val="00B050"/>
                </a:solidFill>
              </a:rPr>
              <a:t>مرثیہ</a:t>
            </a:r>
            <a:r>
              <a:rPr lang="en-US" sz="4800" i="1" dirty="0">
                <a:solidFill>
                  <a:srgbClr val="00B050"/>
                </a:solidFill>
              </a:rPr>
              <a:t>  </a:t>
            </a:r>
            <a:r>
              <a:rPr lang="en-US" sz="4800" i="1" dirty="0" err="1">
                <a:solidFill>
                  <a:srgbClr val="00B050"/>
                </a:solidFill>
              </a:rPr>
              <a:t>کے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اقسام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553E-7908-54B6-4AC0-364C3447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33" y="2631280"/>
            <a:ext cx="10906280" cy="39171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شخصی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مرثیہ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کربلائی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مرثیہ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اقداری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مرثیہ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∆</a:t>
            </a:r>
          </a:p>
          <a:p>
            <a:pPr marL="0" indent="0" algn="ct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435B-4E70-776F-F178-E78D2248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08269" y="-3350255"/>
            <a:ext cx="10507417" cy="4026964"/>
          </a:xfrm>
        </p:spPr>
        <p:txBody>
          <a:bodyPr/>
          <a:lstStyle/>
          <a:p>
            <a:pPr algn="ctr"/>
            <a:r>
              <a:rPr lang="en-US" sz="5400" dirty="0" err="1">
                <a:solidFill>
                  <a:srgbClr val="00B050"/>
                </a:solidFill>
              </a:rPr>
              <a:t>مرثیہ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>
                <a:solidFill>
                  <a:srgbClr val="00B050"/>
                </a:solidFill>
              </a:rPr>
              <a:t>عارف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79610-D837-09E5-AD91-869ADE14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0289F79-F09D-1BDB-5AE8-33443735A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483" y="676710"/>
            <a:ext cx="5203033" cy="597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9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7F88-8BAA-560A-17B8-BA9D83A9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8326-7331-1488-E9CF-6635B8183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>
                <a:solidFill>
                  <a:srgbClr val="7030A0"/>
                </a:solidFill>
              </a:rPr>
              <a:t>شکریہ</a:t>
            </a:r>
            <a:r>
              <a:rPr lang="en-US" sz="9600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04185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301B2E"/>
      </a:dk2>
      <a:lt2>
        <a:srgbClr val="F0F3F2"/>
      </a:lt2>
      <a:accent1>
        <a:srgbClr val="E72986"/>
      </a:accent1>
      <a:accent2>
        <a:srgbClr val="D517C3"/>
      </a:accent2>
      <a:accent3>
        <a:srgbClr val="AA29E7"/>
      </a:accent3>
      <a:accent4>
        <a:srgbClr val="5526D8"/>
      </a:accent4>
      <a:accent5>
        <a:srgbClr val="2946E7"/>
      </a:accent5>
      <a:accent6>
        <a:srgbClr val="1784D5"/>
      </a:accent6>
      <a:hlink>
        <a:srgbClr val="41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BlocksVTI</vt:lpstr>
      <vt:lpstr>PowerPoint Presentation</vt:lpstr>
      <vt:lpstr>یو ا ی ا یس مہیلا مہا ودیالیہ شولا پور اسو سیٹ پروفیسر :  ڈاکٹر فرزانہ شیخ   موضوع:  مرثیہ عارف                                                    </vt:lpstr>
      <vt:lpstr>مرزا غالب کی حیات و خدمات  کا اجمالی   جائزہ </vt:lpstr>
      <vt:lpstr>مرثیہ عارف</vt:lpstr>
      <vt:lpstr>مرثیہ  کے اقسام </vt:lpstr>
      <vt:lpstr>مرثیہ عارف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patelfarzana00@gmail.com</dc:creator>
  <cp:lastModifiedBy>patelfarzana00@gmail.com</cp:lastModifiedBy>
  <cp:revision>9</cp:revision>
  <dcterms:created xsi:type="dcterms:W3CDTF">2023-08-30T12:49:48Z</dcterms:created>
  <dcterms:modified xsi:type="dcterms:W3CDTF">2023-09-01T08:25:20Z</dcterms:modified>
</cp:coreProperties>
</file>