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70" r:id="rId2"/>
    <p:sldId id="257" r:id="rId3"/>
    <p:sldId id="266" r:id="rId4"/>
    <p:sldId id="265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6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5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4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5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2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77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F466-8365-CD54-EE61-A040AD69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3"/>
            <a:ext cx="9950103" cy="5411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3BD3-2284-A54A-786A-E2083DC5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1" y="589464"/>
            <a:ext cx="9950103" cy="5220397"/>
          </a:xfrm>
        </p:spPr>
        <p:txBody>
          <a:bodyPr anchor="ctr"/>
          <a:lstStyle/>
          <a:p>
            <a:pPr marL="45720" lvl="1" algn="ctr"/>
            <a:r>
              <a:rPr lang="en-US" sz="8600" b="0" i="1" dirty="0" err="1">
                <a:solidFill>
                  <a:srgbClr val="FF0000"/>
                </a:solidFill>
              </a:rPr>
              <a:t>خوش</a:t>
            </a:r>
            <a:r>
              <a:rPr lang="en-US" sz="8600" b="0" i="1" dirty="0">
                <a:solidFill>
                  <a:srgbClr val="FF0000"/>
                </a:solidFill>
              </a:rPr>
              <a:t> </a:t>
            </a:r>
            <a:r>
              <a:rPr lang="en-US" sz="8600" b="0" i="1" dirty="0" err="1">
                <a:solidFill>
                  <a:srgbClr val="FF0000"/>
                </a:solidFill>
              </a:rPr>
              <a:t>آمدید</a:t>
            </a:r>
            <a:r>
              <a:rPr lang="en-US" sz="8600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2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26280" y="464330"/>
            <a:ext cx="10596563" cy="4262438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00B0F0"/>
                </a:solidFill>
              </a:rPr>
              <a:t>یو</a:t>
            </a:r>
            <a:r>
              <a:rPr lang="en-US" sz="4800" dirty="0">
                <a:solidFill>
                  <a:srgbClr val="00B0F0"/>
                </a:solidFill>
              </a:rPr>
              <a:t>۔ ا ی- ا </a:t>
            </a:r>
            <a:r>
              <a:rPr lang="en-US" sz="4800" dirty="0" err="1">
                <a:solidFill>
                  <a:srgbClr val="00B0F0"/>
                </a:solidFill>
              </a:rPr>
              <a:t>یس</a:t>
            </a:r>
            <a:r>
              <a:rPr lang="en-US" sz="4800" dirty="0">
                <a:solidFill>
                  <a:srgbClr val="00B0F0"/>
                </a:solidFill>
              </a:rPr>
              <a:t>- </a:t>
            </a:r>
            <a:r>
              <a:rPr lang="en-US" sz="4800" dirty="0" err="1">
                <a:solidFill>
                  <a:srgbClr val="00B0F0"/>
                </a:solidFill>
              </a:rPr>
              <a:t>مہیلا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مہا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ودیالیہ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شولا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پور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00B0F0"/>
                </a:solidFill>
              </a:rPr>
              <a:t>اسو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سیٹ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پروفیسر</a:t>
            </a:r>
            <a:r>
              <a:rPr lang="en-US" sz="4800" dirty="0">
                <a:solidFill>
                  <a:srgbClr val="00B0F0"/>
                </a:solidFill>
              </a:rPr>
              <a:t> :  </a:t>
            </a:r>
            <a:r>
              <a:rPr lang="en-US" sz="4800" dirty="0" err="1">
                <a:solidFill>
                  <a:srgbClr val="00B0F0"/>
                </a:solidFill>
              </a:rPr>
              <a:t>ڈاکٹر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فرزانہ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شیخ</a:t>
            </a:r>
            <a:r>
              <a:rPr lang="en-US" sz="4800" dirty="0">
                <a:solidFill>
                  <a:srgbClr val="00B0F0"/>
                </a:solidFill>
              </a:rPr>
              <a:t>  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FF0000"/>
                </a:solidFill>
              </a:rPr>
              <a:t>موضوع</a:t>
            </a:r>
            <a:r>
              <a:rPr lang="en-US" sz="4800" dirty="0">
                <a:solidFill>
                  <a:schemeClr val="accent2"/>
                </a:solidFill>
              </a:rPr>
              <a:t>: </a:t>
            </a:r>
            <a:r>
              <a:rPr lang="en-US" sz="4800" dirty="0" err="1">
                <a:solidFill>
                  <a:srgbClr val="FF0000"/>
                </a:solidFill>
              </a:rPr>
              <a:t>اردوتنقید</a:t>
            </a:r>
            <a:r>
              <a:rPr lang="en-US" sz="4800" dirty="0">
                <a:solidFill>
                  <a:schemeClr val="accent2"/>
                </a:solidFill>
              </a:rPr>
              <a:t>                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     </a:t>
            </a:r>
            <a:r>
              <a:rPr lang="en-US" sz="4800" dirty="0">
                <a:solidFill>
                  <a:srgbClr val="00B050"/>
                </a:solidFill>
              </a:rPr>
              <a:t> B.A III   </a:t>
            </a:r>
            <a:r>
              <a:rPr lang="en-US" sz="4800" dirty="0">
                <a:solidFill>
                  <a:schemeClr val="accent2"/>
                </a:solidFill>
              </a:rPr>
              <a:t>  : </a:t>
            </a:r>
            <a:r>
              <a:rPr lang="en-US" sz="4800" dirty="0" err="1">
                <a:solidFill>
                  <a:srgbClr val="00B050"/>
                </a:solidFill>
              </a:rPr>
              <a:t>جماعت</a:t>
            </a:r>
            <a:r>
              <a:rPr lang="en-US" sz="4800" dirty="0">
                <a:solidFill>
                  <a:schemeClr val="accent2"/>
                </a:solidFill>
              </a:rPr>
              <a:t>                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>
                <a:solidFill>
                  <a:srgbClr val="00B050"/>
                </a:solidFill>
              </a:rPr>
              <a:t> </a:t>
            </a:r>
            <a:endParaRPr sz="4800" dirty="0">
              <a:solidFill>
                <a:srgbClr val="00B050"/>
              </a:solidFill>
            </a:endParaRPr>
          </a:p>
        </p:txBody>
      </p:sp>
      <p:pic>
        <p:nvPicPr>
          <p:cNvPr id="3" name="Picture 2" descr="Abstract smoke background">
            <a:extLst>
              <a:ext uri="{FF2B5EF4-FFF2-40B4-BE49-F238E27FC236}">
                <a16:creationId xmlns:a16="http://schemas.microsoft.com/office/drawing/2014/main" id="{F4E0CE4D-989D-AE8D-1BEB-5EA6CF14B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1" r="29024" b="9"/>
          <a:stretch/>
        </p:blipFill>
        <p:spPr>
          <a:xfrm>
            <a:off x="-4949483" y="13213556"/>
            <a:ext cx="11747952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4E52-972F-ACDA-857B-A197DE90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83344"/>
            <a:ext cx="11156155" cy="1654969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/>
              <a:t>جمالیاتی</a:t>
            </a:r>
            <a:r>
              <a:rPr lang="en-US" sz="4800" dirty="0"/>
              <a:t> </a:t>
            </a:r>
            <a:r>
              <a:rPr lang="en-US" sz="4800" dirty="0" err="1"/>
              <a:t>تنقید</a:t>
            </a:r>
            <a:r>
              <a:rPr lang="en-US" sz="4800" dirty="0"/>
              <a:t>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148A-A4E1-0A40-32DE-D47456B4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431" y="1738313"/>
            <a:ext cx="9781138" cy="4845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جمالیاتی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تنقید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کی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تعریف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¶</a:t>
            </a:r>
          </a:p>
          <a:p>
            <a:pPr marL="0" indent="0" algn="ctr">
              <a:buNone/>
            </a:pPr>
            <a:endParaRPr lang="en-US" sz="4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جمالیاتی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تنقید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سے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متعلق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مفکروں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کے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خیالات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¶   </a:t>
            </a:r>
            <a:endParaRPr lang="en-US" sz="4800" b="1" i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1383" y="-364178"/>
            <a:ext cx="8382000" cy="2507303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 </a:t>
            </a:r>
            <a:r>
              <a:rPr lang="en-US" sz="4800" dirty="0" err="1"/>
              <a:t>مغرب</a:t>
            </a:r>
            <a:r>
              <a:rPr lang="en-US" sz="4800" dirty="0"/>
              <a:t> </a:t>
            </a:r>
            <a:r>
              <a:rPr lang="en-US" sz="4800" dirty="0" err="1"/>
              <a:t>کے</a:t>
            </a:r>
            <a:r>
              <a:rPr lang="en-US" sz="4800" dirty="0"/>
              <a:t> </a:t>
            </a:r>
            <a:r>
              <a:rPr lang="en-US" sz="4800" dirty="0" err="1"/>
              <a:t>جمالیاتی</a:t>
            </a:r>
            <a:r>
              <a:rPr lang="en-US" sz="4800" dirty="0"/>
              <a:t> </a:t>
            </a:r>
            <a:r>
              <a:rPr lang="en-US" sz="4800" dirty="0" err="1"/>
              <a:t>نقاد</a:t>
            </a:r>
            <a:r>
              <a:rPr lang="en-US" sz="4800" dirty="0"/>
              <a:t> </a:t>
            </a:r>
            <a:br>
              <a:rPr lang="en-US" dirty="0"/>
            </a:br>
            <a:endParaRPr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0" y="1936173"/>
            <a:ext cx="8381999" cy="470751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افلاطون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ہیگل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∆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سارتر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∆ 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کالرج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∆ </a:t>
            </a:r>
          </a:p>
        </p:txBody>
      </p:sp>
    </p:spTree>
    <p:extLst>
      <p:ext uri="{BB962C8B-B14F-4D97-AF65-F5344CB8AC3E}">
        <p14:creationId xmlns:p14="http://schemas.microsoft.com/office/powerpoint/2010/main" val="303891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C91F-8529-1E85-E5C0-FBF379A0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i="1" dirty="0" err="1">
                <a:solidFill>
                  <a:srgbClr val="00B050"/>
                </a:solidFill>
              </a:rPr>
              <a:t>مشرقی</a:t>
            </a:r>
            <a:r>
              <a:rPr lang="en-US" sz="5400" i="1" dirty="0">
                <a:solidFill>
                  <a:srgbClr val="00B050"/>
                </a:solidFill>
              </a:rPr>
              <a:t> </a:t>
            </a:r>
            <a:r>
              <a:rPr lang="en-US" sz="5400" i="1" dirty="0" err="1">
                <a:solidFill>
                  <a:srgbClr val="00B050"/>
                </a:solidFill>
              </a:rPr>
              <a:t>جمالیاتی</a:t>
            </a:r>
            <a:r>
              <a:rPr lang="en-US" sz="5400" i="1" dirty="0">
                <a:solidFill>
                  <a:srgbClr val="00B050"/>
                </a:solidFill>
              </a:rPr>
              <a:t> </a:t>
            </a:r>
            <a:r>
              <a:rPr lang="en-US" sz="5400" i="1" dirty="0" err="1">
                <a:solidFill>
                  <a:srgbClr val="00B050"/>
                </a:solidFill>
              </a:rPr>
              <a:t>نقد</a:t>
            </a:r>
            <a:r>
              <a:rPr lang="en-US" sz="5400" i="1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553E-7908-54B6-4AC0-364C3447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02" y="2452686"/>
            <a:ext cx="10906280" cy="3917158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شبلی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نعمانی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  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عبدالرحمن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بجنوری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    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نیاز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فتح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پوری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 .  ∆ 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محمد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حسن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عسکری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.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فراق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گورکپوری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. .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ڈاکٹر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صفدر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حسین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.  ∆   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7F88-8BAA-560A-17B8-BA9D83A9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8326-7331-1488-E9CF-6635B8183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>
                <a:solidFill>
                  <a:schemeClr val="tx2"/>
                </a:solidFill>
              </a:rPr>
              <a:t>شکریہ</a:t>
            </a:r>
            <a:r>
              <a:rPr lang="en-US" sz="9600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0418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</vt:lpstr>
      <vt:lpstr>PowerPoint Presentation</vt:lpstr>
      <vt:lpstr>یو۔ ا ی- ا یس- مہیلا مہا ودیالیہ شولا پور اسو سیٹ پروفیسر :  ڈاکٹر فرزانہ شیخ   موضوع: اردوتنقید                        B.A III     : جماعت                   </vt:lpstr>
      <vt:lpstr>جمالیاتی تنقید  </vt:lpstr>
      <vt:lpstr> مغرب کے جمالیاتی نقاد  </vt:lpstr>
      <vt:lpstr>مشرقی جمالیاتی نقد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patelfarzana00@gmail.com</dc:creator>
  <cp:lastModifiedBy>patelfarzana00@gmail.com</cp:lastModifiedBy>
  <cp:revision>11</cp:revision>
  <dcterms:created xsi:type="dcterms:W3CDTF">2023-08-30T12:49:48Z</dcterms:created>
  <dcterms:modified xsi:type="dcterms:W3CDTF">2023-10-30T16:36:53Z</dcterms:modified>
</cp:coreProperties>
</file>